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190028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334226"/>
            <a:ext cx="7314320" cy="4116299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2266575"/>
            <a:ext cx="6400799" cy="13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3600451"/>
            <a:ext cx="6400799" cy="9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6165014"/>
            <a:ext cx="187800" cy="6951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6165014"/>
            <a:ext cx="5097900" cy="6951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6165014"/>
            <a:ext cx="5097900" cy="69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94"/>
            <a:ext cx="3409812" cy="2810236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4047858"/>
            <a:ext cx="3409812" cy="2810236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2266575"/>
            <a:ext cx="6400799" cy="1333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Women in the Revolution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3600451"/>
            <a:ext cx="6400799" cy="90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Tyree Davis and Kassie Gillitzer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Before the Revolution 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Dependant on husbands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Usually silent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In charge of education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Not much input on financial affairs </a:t>
            </a:r>
          </a:p>
          <a:p>
            <a:endParaRPr lang="en"/>
          </a:p>
        </p:txBody>
      </p:sp>
      <p:sp>
        <p:nvSpPr>
          <p:cNvPr id="97" name="Shape 97"/>
          <p:cNvSpPr/>
          <p:nvPr/>
        </p:nvSpPr>
        <p:spPr>
          <a:xfrm>
            <a:off x="5385900" y="1704700"/>
            <a:ext cx="2653399" cy="27968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During/After the Revolution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2631500" y="1704700"/>
            <a:ext cx="3880998" cy="51228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During/After the Revolution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84750" y="1692613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New appreciation for themselves and other women- Remember the Ladies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Less dependant on husbands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Financially aware </a:t>
            </a:r>
          </a:p>
          <a:p>
            <a:pPr lvl="0" rtl="0">
              <a:buNone/>
            </a:pPr>
            <a:r>
              <a:rPr lang="en"/>
              <a:t>-Quote from Sally Cobb Paine, “ WE have sow’d our oats as you desired had I been master I should have planted it to corn.”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More opinionated - Quote from Mary Willing Byrd, “My property is taken from me and I have no redress.”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Rape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Smallpox - Deciding whether or not to infect their children and themselves with it.  </a:t>
            </a:r>
          </a:p>
        </p:txBody>
      </p:sp>
      <p:sp>
        <p:nvSpPr>
          <p:cNvPr id="111" name="Shape 111"/>
          <p:cNvSpPr/>
          <p:nvPr/>
        </p:nvSpPr>
        <p:spPr>
          <a:xfrm>
            <a:off x="776774" y="4736950"/>
            <a:ext cx="2372199" cy="1351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 txBox="1"/>
          <p:nvPr/>
        </p:nvSpPr>
        <p:spPr>
          <a:xfrm>
            <a:off x="1110800" y="6169775"/>
            <a:ext cx="1907700" cy="25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Abigail Adams</a:t>
            </a:r>
          </a:p>
        </p:txBody>
      </p:sp>
      <p:sp>
        <p:nvSpPr>
          <p:cNvPr id="113" name="Shape 113"/>
          <p:cNvSpPr/>
          <p:nvPr/>
        </p:nvSpPr>
        <p:spPr>
          <a:xfrm>
            <a:off x="6702525" y="4361575"/>
            <a:ext cx="1792524" cy="2171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4" name="Shape 114"/>
          <p:cNvSpPr txBox="1"/>
          <p:nvPr/>
        </p:nvSpPr>
        <p:spPr>
          <a:xfrm>
            <a:off x="5288375" y="4781275"/>
            <a:ext cx="1414199" cy="25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Mary Willing Byrd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During/After the Revolution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Jobs with the armies - Cooks, Nurses, Laundresses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Constant fear -Susan Mason Smith (13yrs) - Kept shoes on for days in case she needed a quick escape</a:t>
            </a:r>
          </a:p>
          <a:p>
            <a:pPr marL="457200" lvl="0" indent="-342900"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Abigail Adams ,“We lived in a continual expectation of hostilities.”</a:t>
            </a:r>
          </a:p>
        </p:txBody>
      </p:sp>
      <p:sp>
        <p:nvSpPr>
          <p:cNvPr id="121" name="Shape 121"/>
          <p:cNvSpPr/>
          <p:nvPr/>
        </p:nvSpPr>
        <p:spPr>
          <a:xfrm>
            <a:off x="961450" y="3195025"/>
            <a:ext cx="1654224" cy="26651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2" name="Shape 122"/>
          <p:cNvSpPr/>
          <p:nvPr/>
        </p:nvSpPr>
        <p:spPr>
          <a:xfrm>
            <a:off x="2792950" y="3309275"/>
            <a:ext cx="2030949" cy="25816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3" name="Shape 123"/>
          <p:cNvSpPr/>
          <p:nvPr/>
        </p:nvSpPr>
        <p:spPr>
          <a:xfrm>
            <a:off x="5490174" y="3463725"/>
            <a:ext cx="3337048" cy="249340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is the overall concept being explored it the text?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Is the concept question an important scholarship?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is the significance of the overall question? 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How was the material organized?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Was the author adequately deliver the main idea? How?</a:t>
            </a:r>
          </a:p>
          <a:p>
            <a:pPr marL="457200" lvl="0" indent="-342900" rtl="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/>
              <a:t>What was interesting? What grabbed your attention? 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On-screen Show (4:3)</PresentationFormat>
  <Paragraphs>29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Theme</vt:lpstr>
      <vt:lpstr>Women in the Revolution</vt:lpstr>
      <vt:lpstr>Before the Revolution </vt:lpstr>
      <vt:lpstr>During/After the Revolution</vt:lpstr>
      <vt:lpstr>During/After the Revolution</vt:lpstr>
      <vt:lpstr>During/After the Revolution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in the Revolution</dc:title>
  <dc:creator>Jenkins, Mark</dc:creator>
  <cp:lastModifiedBy>Jenkins, Mark</cp:lastModifiedBy>
  <cp:revision>1</cp:revision>
  <dcterms:modified xsi:type="dcterms:W3CDTF">2013-09-25T18:59:17Z</dcterms:modified>
</cp:coreProperties>
</file>